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3" r:id="rId2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8" Type="http://schemas.openxmlformats.org/officeDocument/2006/relationships/slide" Target="slides/slide1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3" name="Google Shape;5403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65.png"/><Relationship Id="rId4" Type="http://schemas.openxmlformats.org/officeDocument/2006/relationships/image" Target="../media/image263.png"/></Relationships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5" name="Google Shape;5405;p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288" y="2571506"/>
            <a:ext cx="3570399" cy="246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406" name="Google Shape;5406;p744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PyDoc Server</a:t>
            </a:r>
            <a:endParaRPr/>
          </a:p>
        </p:txBody>
      </p:sp>
      <p:sp>
        <p:nvSpPr>
          <p:cNvPr id="5407" name="Google Shape;5407;p744"/>
          <p:cNvSpPr txBox="1"/>
          <p:nvPr>
            <p:ph idx="1" type="body"/>
          </p:nvPr>
        </p:nvSpPr>
        <p:spPr>
          <a:xfrm>
            <a:off x="457200" y="1200150"/>
            <a:ext cx="8431677" cy="192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From the command line: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justin@ubuntu:~/tmp$ pydoc -p 8888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pydoc server ready at http://localhost:8888/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pic>
        <p:nvPicPr>
          <p:cNvPr id="5408" name="Google Shape;5408;p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